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4" r:id="rId2"/>
    <p:sldId id="256" r:id="rId3"/>
    <p:sldId id="258" r:id="rId4"/>
    <p:sldId id="260" r:id="rId5"/>
    <p:sldId id="262" r:id="rId6"/>
    <p:sldId id="263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1718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179B4-F604-4F96-81E1-5C25223592CB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1BB0C-4CAA-4E13-97E2-8AEC45326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71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BB0C-4CAA-4E13-97E2-8AEC4532628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13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49009D-465C-430E-B9D3-D8C9A528DB7F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C3626A-ACAF-43A5-8C93-CEA7FD1B9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412776"/>
            <a:ext cx="9361040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u="sng" cap="all" dirty="0" smtClean="0">
                <a:ln w="900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Приветствуем всех участников</a:t>
            </a:r>
          </a:p>
          <a:p>
            <a:pPr algn="ctr"/>
            <a:r>
              <a:rPr lang="ru-RU" sz="4400" b="1" u="sng" cap="all" smtClean="0">
                <a:ln w="900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Отчётно-выборной </a:t>
            </a:r>
            <a:r>
              <a:rPr lang="ru-RU" sz="4400" b="1" u="sng" cap="all" dirty="0" smtClean="0">
                <a:ln w="900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конференции</a:t>
            </a:r>
          </a:p>
          <a:p>
            <a:pPr algn="ctr"/>
            <a:r>
              <a:rPr lang="ru-RU" sz="4400" b="1" u="sng" cap="all" dirty="0" smtClean="0">
                <a:ln w="9000" cmpd="sng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 2014-2015 учебного года!</a:t>
            </a:r>
            <a:endParaRPr lang="ru-RU" sz="4400" b="1" u="sng" cap="all" dirty="0">
              <a:ln w="9000" cmpd="sng">
                <a:solidFill>
                  <a:schemeClr val="tx1">
                    <a:lumMod val="90000"/>
                    <a:lumOff val="10000"/>
                  </a:schemeClr>
                </a:solidFill>
                <a:prstDash val="solid"/>
              </a:ln>
              <a:solidFill>
                <a:srgbClr val="0066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9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59894"/>
            <a:ext cx="9036496" cy="18448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государства </a:t>
            </a:r>
            <a:br>
              <a:rPr lang="ru-RU" sz="4000" b="1" spc="50" dirty="0" smtClean="0">
                <a:ln w="11430"/>
                <a:solidFill>
                  <a:srgbClr val="0066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solidFill>
                  <a:srgbClr val="0066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«Первомайское»</a:t>
            </a:r>
            <a:br>
              <a:rPr lang="ru-RU" sz="4000" b="1" spc="50" dirty="0" smtClean="0">
                <a:ln w="11430"/>
                <a:solidFill>
                  <a:srgbClr val="0066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err="1" smtClean="0">
                <a:ln w="11430"/>
                <a:solidFill>
                  <a:srgbClr val="0066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Скуридина</a:t>
            </a:r>
            <a:r>
              <a:rPr lang="ru-RU" sz="4000" b="1" spc="50" dirty="0" smtClean="0">
                <a:ln w="11430"/>
                <a:solidFill>
                  <a:srgbClr val="0066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Юрьевна.</a:t>
            </a:r>
            <a:endParaRPr lang="ru-RU" sz="4000" b="1" spc="50" dirty="0">
              <a:ln w="11430"/>
              <a:solidFill>
                <a:srgbClr val="0066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43" t="18601" r="11398" b="11743"/>
          <a:stretch/>
        </p:blipFill>
        <p:spPr>
          <a:xfrm>
            <a:off x="4499992" y="1755230"/>
            <a:ext cx="3528392" cy="4916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41" t="8501" r="11413" b="7695"/>
          <a:stretch/>
        </p:blipFill>
        <p:spPr>
          <a:xfrm>
            <a:off x="1187624" y="1755230"/>
            <a:ext cx="2880320" cy="4916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7504" y="-71445"/>
            <a:ext cx="9036496" cy="1700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школьных стен выставками</a:t>
            </a:r>
          </a:p>
          <a:p>
            <a:r>
              <a:rPr lang="ru-RU" sz="3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детскими</a:t>
            </a:r>
            <a:r>
              <a:rPr lang="ru-RU" sz="3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рисунками, фотографиями.</a:t>
            </a:r>
            <a:endParaRPr lang="ru-RU" sz="3200" b="1" spc="50" dirty="0">
              <a:ln w="11430"/>
              <a:solidFill>
                <a:srgbClr val="0066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960440" cy="2640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G:\мероприятия 2013-2014\мероприятия 2013-2014\ЮБИЛЕЙ ШКОЛЫ 25 лет\НЕДЕЛЯ РАДУГИ к 25 летию школы\юбилей школы -25 лет\IMG_7175.JPG"/>
          <p:cNvPicPr>
            <a:picLocks noChangeAspect="1" noChangeArrowheads="1"/>
          </p:cNvPicPr>
          <p:nvPr/>
        </p:nvPicPr>
        <p:blipFill>
          <a:blip r:embed="rId3" cstate="print"/>
          <a:srcRect l="1755" b="13136"/>
          <a:stretch>
            <a:fillRect/>
          </a:stretch>
        </p:blipFill>
        <p:spPr bwMode="auto">
          <a:xfrm>
            <a:off x="0" y="4337719"/>
            <a:ext cx="4275761" cy="2520281"/>
          </a:xfrm>
          <a:prstGeom prst="rect">
            <a:avLst/>
          </a:prstGeom>
          <a:noFill/>
        </p:spPr>
      </p:pic>
      <p:pic>
        <p:nvPicPr>
          <p:cNvPr id="2052" name="Picture 4" descr="G:\мероприятия 2013-2014\мероприятия 2013-2014\неделя здоровья нач.школа\Газеты Здоровье\IMG_9153.JPG"/>
          <p:cNvPicPr>
            <a:picLocks noChangeAspect="1" noChangeArrowheads="1"/>
          </p:cNvPicPr>
          <p:nvPr/>
        </p:nvPicPr>
        <p:blipFill>
          <a:blip r:embed="rId4" cstate="print"/>
          <a:srcRect l="4652" t="7570" r="5416"/>
          <a:stretch>
            <a:fillRect/>
          </a:stretch>
        </p:blipFill>
        <p:spPr bwMode="auto">
          <a:xfrm>
            <a:off x="4499992" y="4323556"/>
            <a:ext cx="4392488" cy="2534444"/>
          </a:xfrm>
          <a:prstGeom prst="rect">
            <a:avLst/>
          </a:prstGeom>
          <a:noFill/>
        </p:spPr>
      </p:pic>
      <p:pic>
        <p:nvPicPr>
          <p:cNvPr id="1027" name="Picture 3" descr="C:\Users\наталья\Pictures\2014-09-19\006.JPG"/>
          <p:cNvPicPr>
            <a:picLocks noChangeAspect="1" noChangeArrowheads="1"/>
          </p:cNvPicPr>
          <p:nvPr/>
        </p:nvPicPr>
        <p:blipFill>
          <a:blip r:embed="rId5" cstate="print"/>
          <a:srcRect l="7154" b="9524"/>
          <a:stretch>
            <a:fillRect/>
          </a:stretch>
        </p:blipFill>
        <p:spPr bwMode="auto">
          <a:xfrm>
            <a:off x="4427984" y="1484784"/>
            <a:ext cx="4392488" cy="285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07504" y="-603448"/>
            <a:ext cx="9036496" cy="1700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spc="50" dirty="0" smtClean="0">
                <a:ln w="1143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овышение уровня активности ребят.</a:t>
            </a:r>
            <a:endParaRPr lang="ru-RU" sz="3600" b="1" spc="50" dirty="0">
              <a:ln w="11430"/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28" t="-1" r="6114" b="7994"/>
          <a:stretch/>
        </p:blipFill>
        <p:spPr>
          <a:xfrm>
            <a:off x="107504" y="952770"/>
            <a:ext cx="4354034" cy="324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65" r="2218" b="10070"/>
          <a:stretch/>
        </p:blipFill>
        <p:spPr>
          <a:xfrm>
            <a:off x="107504" y="4344538"/>
            <a:ext cx="4354034" cy="234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5" t="22108" r="8797" b="8837"/>
          <a:stretch/>
        </p:blipFill>
        <p:spPr>
          <a:xfrm>
            <a:off x="4600302" y="963945"/>
            <a:ext cx="4338736" cy="2337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0" t="7868" r="13647" b="4073"/>
          <a:stretch/>
        </p:blipFill>
        <p:spPr>
          <a:xfrm>
            <a:off x="4625752" y="3462804"/>
            <a:ext cx="4313286" cy="3231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6657" y="-387424"/>
            <a:ext cx="9036496" cy="1700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Разнообразить культурную жизнь школы.</a:t>
            </a:r>
            <a:endParaRPr lang="ru-RU" sz="3200" b="1" spc="50" dirty="0">
              <a:ln w="11430"/>
              <a:solidFill>
                <a:srgbClr val="0066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5" t="13151" r="7121" b="11056"/>
          <a:stretch/>
        </p:blipFill>
        <p:spPr>
          <a:xfrm>
            <a:off x="86657" y="1312821"/>
            <a:ext cx="4554200" cy="2550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17"/>
          <a:stretch/>
        </p:blipFill>
        <p:spPr>
          <a:xfrm>
            <a:off x="4631159" y="3863601"/>
            <a:ext cx="4410563" cy="2848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7" t="4373" r="229" b="15720"/>
          <a:stretch/>
        </p:blipFill>
        <p:spPr>
          <a:xfrm>
            <a:off x="223666" y="4113028"/>
            <a:ext cx="4280182" cy="23492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47" t="9632" r="1999" b="22073"/>
          <a:stretch/>
        </p:blipFill>
        <p:spPr>
          <a:xfrm>
            <a:off x="4721524" y="1551399"/>
            <a:ext cx="4351977" cy="207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" t="4802" r="2129"/>
          <a:stretch/>
        </p:blipFill>
        <p:spPr>
          <a:xfrm>
            <a:off x="4788024" y="3546723"/>
            <a:ext cx="4355976" cy="3320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59" y="3404216"/>
            <a:ext cx="3101498" cy="3453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22" y="40130"/>
            <a:ext cx="2174994" cy="34401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9600" cy="2967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78378"/>
            <a:ext cx="3142754" cy="1403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462158" y="-603448"/>
            <a:ext cx="1002856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Увеличение количества мероприятий,</a:t>
            </a:r>
          </a:p>
          <a:p>
            <a:r>
              <a:rPr lang="ru-RU" sz="28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направленных на сохранение здоровья учащихся.</a:t>
            </a:r>
            <a:endParaRPr lang="ru-RU" sz="2800" b="1" spc="50" dirty="0">
              <a:ln w="11430"/>
              <a:solidFill>
                <a:srgbClr val="0066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0" r="2038" b="13815"/>
          <a:stretch/>
        </p:blipFill>
        <p:spPr>
          <a:xfrm>
            <a:off x="4788024" y="1556793"/>
            <a:ext cx="3888432" cy="22205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4" t="5116" r="2638" b="2437"/>
          <a:stretch/>
        </p:blipFill>
        <p:spPr>
          <a:xfrm>
            <a:off x="395536" y="1455908"/>
            <a:ext cx="3672408" cy="2414904"/>
          </a:xfrm>
          <a:prstGeom prst="rect">
            <a:avLst/>
          </a:prstGeom>
        </p:spPr>
      </p:pic>
      <p:pic>
        <p:nvPicPr>
          <p:cNvPr id="1026" name="Picture 2" descr="G:\мероприятия 2013-2014\спортивные мероприятия-2014\DSC07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15054"/>
            <a:ext cx="3707904" cy="2780928"/>
          </a:xfrm>
          <a:prstGeom prst="rect">
            <a:avLst/>
          </a:prstGeom>
          <a:noFill/>
        </p:spPr>
      </p:pic>
      <p:pic>
        <p:nvPicPr>
          <p:cNvPr id="1027" name="Picture 3" descr="G:\мероприятия 2013-2014\спортивные мероприятия-2014\DSC07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92829"/>
            <a:ext cx="3960440" cy="2857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705" y="-146319"/>
            <a:ext cx="9177671" cy="1700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патриотических вечеров </a:t>
            </a:r>
          </a:p>
          <a:p>
            <a:r>
              <a:rPr lang="ru-RU" sz="25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целью повышения уровня знаний учащихся по истории</a:t>
            </a:r>
          </a:p>
          <a:p>
            <a:r>
              <a:rPr lang="ru-RU" sz="25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культуре нашей страны.</a:t>
            </a:r>
            <a:endParaRPr lang="ru-RU" sz="2500" b="1" spc="50" dirty="0">
              <a:ln w="11430"/>
              <a:solidFill>
                <a:srgbClr val="0066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5" b="6703"/>
          <a:stretch/>
        </p:blipFill>
        <p:spPr>
          <a:xfrm>
            <a:off x="467544" y="1346830"/>
            <a:ext cx="3962472" cy="2513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6829"/>
            <a:ext cx="3771394" cy="25132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" r="4706" b="8309"/>
          <a:stretch/>
        </p:blipFill>
        <p:spPr>
          <a:xfrm>
            <a:off x="2303181" y="3768978"/>
            <a:ext cx="4592717" cy="297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511</TotalTime>
  <Words>54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Decatur</vt:lpstr>
      <vt:lpstr>Слайд 1</vt:lpstr>
      <vt:lpstr>Президент государства  «Первомайское» Скуридина Татьяна Юрьевна.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Президентская программа Скуридиной Татьяны Юрьевны.</dc:title>
  <dc:creator>Юра</dc:creator>
  <cp:lastModifiedBy>наталья</cp:lastModifiedBy>
  <cp:revision>43</cp:revision>
  <dcterms:created xsi:type="dcterms:W3CDTF">2013-10-27T16:27:37Z</dcterms:created>
  <dcterms:modified xsi:type="dcterms:W3CDTF">2014-11-03T10:36:20Z</dcterms:modified>
</cp:coreProperties>
</file>